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4" r:id="rId5"/>
    <p:sldId id="265" r:id="rId6"/>
    <p:sldId id="266" r:id="rId7"/>
    <p:sldId id="267" r:id="rId8"/>
    <p:sldId id="268" r:id="rId9"/>
    <p:sldId id="270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161"/>
    <a:srgbClr val="F8AB1E"/>
    <a:srgbClr val="EAECF0"/>
    <a:srgbClr val="FFFFFF"/>
    <a:srgbClr val="CA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87"/>
    <p:restoredTop sz="95865"/>
  </p:normalViewPr>
  <p:slideViewPr>
    <p:cSldViewPr snapToGrid="0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AAD4F-A67D-124B-B6C7-9559550E1B2F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AF6DF-5C7D-EA4F-8240-28E2FA9D0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5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C2BD4-612A-C1CF-EE1D-358D27B2A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F9259D-053E-6447-66BF-2A4DDAC3C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3ABE9-1C4B-5DF6-D849-083881C2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84A55-E36B-9817-45D6-129591CB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63C6A-D841-2F58-EECE-4ECE2BA8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1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911DE-2F18-C7F6-8924-02EAF9E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CA8C8-6C4A-A10F-96B8-C52AD8A8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9041-2E10-0B22-BE0F-7B944EE2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8E2F4-DD5D-0E12-F8B5-CF71B2B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20B4F-1D7E-E40E-329E-929D87C5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2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F69BD8-E1C6-0ADC-56B1-6BA2C95F3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47A62-1539-FD17-D83E-57A2B45B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2EC9E-F6F0-883F-64B7-43560A2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E3F8-E0EE-5AEA-4737-3B665146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E0A8-DCF3-8F6F-07C5-F5130981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419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9703-ACAD-84D0-4FEB-4E9C9A78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1E94D-3339-94DC-8C56-DDBE894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2DF16-C5F4-9B98-AB1B-954C55C2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58F20-AE89-47D6-C2B1-2A05848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41F6B-7060-C051-45F3-6740099D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EA76A-4E0F-241E-0D1A-F310009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0CDA8-6690-2D51-E7F3-75685DE7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0F55-AE4D-C37F-C32C-860007CE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76F-2361-5B65-129F-877BC8F2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5DB29-5A10-B14A-AECF-DA7CA8D4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8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0FB9-C2B2-26F1-1229-EA372131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09B6C-2479-AF0F-330F-6A2382302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DAA38-16DB-F708-A5B3-E347065B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A3E299-DF1B-8CF6-F28D-EB8799CE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07147-37F9-5691-3726-9F5CB48C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8AF59-FC90-96BB-8955-27C47D42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2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E2C40-AAE3-6DAD-5285-CD2C28E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4400B-AC7D-61E1-A942-0D2356CF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13293-B9C4-2551-3260-A812FF1C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F7CC6D-B04E-68DE-E1DC-F5D80AB2F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DA6A8-1F90-6CA2-A2B5-61CE27E53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C6D2D7-A470-011A-E074-53C8B5C1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BD363-4C76-B5DB-C1E9-2239C4AC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102BEF-A08B-D2D4-D407-889A19B4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69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CC056-A780-11D9-8A0D-222029FE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02F5F-8CA5-AEF2-690F-A4E1B472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F599D-67F9-E1E4-18BC-0043979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F7598-9D53-95FB-0683-FC42724A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6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F1EE89-3E42-5976-55A2-500E0D23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9D7217-D7D9-8D53-0F4F-290D6DD5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1D7C0-B2AD-653B-5201-5BDE34B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8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C0F0-2535-BBC3-05D3-8F77153F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B2360-2CDC-67E4-F7C3-1D2572A6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A32FD-13E7-09AF-74A0-A946F8235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0C866-4A01-64AB-F56B-8E0AB83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AB103-8212-C82E-FDD6-09BD58BB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CDB0-90D3-65B5-ABBD-71F13351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48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F3186-1E50-1808-8F6C-DEC337D5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E33F74-C226-4D97-7224-322043780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67FBE-C25A-0BE8-12BE-68CED7A4E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41A3E-5C04-E984-AE2D-E5A08BEA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8CC35-E38E-5057-9D11-7319BB83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88999-1AA8-76E9-0EA3-AE21A1C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6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11AE2-F64D-131E-3AF5-DAD1A43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388B5-D821-1272-507A-7ECA946E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95ED2-7AB4-C2F3-864F-0EBFD444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97B8-048F-D44B-926A-0CA64AB5BA2B}" type="datetimeFigureOut">
              <a:rPr kumimoji="1" lang="ko-Kore-KR" altLang="en-US" smtClean="0"/>
              <a:t>2022. 12. 6.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70380-6BDA-1D0A-D0F8-7611072F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5B0C4-ED52-D24E-356B-5EF06570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40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20158-670A-BA04-DC61-6119FBD66E84}"/>
              </a:ext>
            </a:extLst>
          </p:cNvPr>
          <p:cNvSpPr txBox="1"/>
          <p:nvPr/>
        </p:nvSpPr>
        <p:spPr>
          <a:xfrm>
            <a:off x="182880" y="193040"/>
            <a:ext cx="3720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성장과 혁신을 지향하는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E.S.G</a:t>
            </a:r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SOLUTION</a:t>
            </a:r>
            <a:endParaRPr lang="ko-KR" altLang="en-US" sz="16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0A7FE-9DD3-7C87-E0DC-217F18538028}"/>
              </a:ext>
            </a:extLst>
          </p:cNvPr>
          <p:cNvSpPr txBox="1"/>
          <p:nvPr/>
        </p:nvSpPr>
        <p:spPr>
          <a:xfrm>
            <a:off x="3025287" y="2158198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“</a:t>
            </a:r>
            <a:r>
              <a:rPr lang="ko-KR" altLang="en-US" sz="54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5400" b="1" dirty="0" err="1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스마트팜</a:t>
            </a:r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”</a:t>
            </a:r>
            <a:endParaRPr lang="ko-KR" altLang="en-US" sz="54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1F30A4F5-001C-9D36-5CBC-215D4A3ED99E}"/>
              </a:ext>
            </a:extLst>
          </p:cNvPr>
          <p:cNvCxnSpPr>
            <a:cxnSpLocks/>
          </p:cNvCxnSpPr>
          <p:nvPr/>
        </p:nvCxnSpPr>
        <p:spPr>
          <a:xfrm>
            <a:off x="3347717" y="3325983"/>
            <a:ext cx="5496560" cy="0"/>
          </a:xfrm>
          <a:prstGeom prst="line">
            <a:avLst/>
          </a:prstGeom>
          <a:ln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E872F-9086-2774-C90B-627D07F075CC}"/>
              </a:ext>
            </a:extLst>
          </p:cNvPr>
          <p:cNvSpPr txBox="1"/>
          <p:nvPr/>
        </p:nvSpPr>
        <p:spPr>
          <a:xfrm>
            <a:off x="3986287" y="3570439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ICT 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기술을 활용한 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곤충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스마트팜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77245-AD27-73ED-F179-4AE36EA025D3}"/>
              </a:ext>
            </a:extLst>
          </p:cNvPr>
          <p:cNvSpPr txBox="1"/>
          <p:nvPr/>
        </p:nvSpPr>
        <p:spPr>
          <a:xfrm>
            <a:off x="5404942" y="6267426"/>
            <a:ext cx="1382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MOJUK</a:t>
            </a:r>
            <a:r>
              <a:rPr lang="ko-KR" altLang="en-US" sz="1600" b="1" dirty="0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   </a:t>
            </a:r>
            <a:r>
              <a:rPr lang="ko-KR" altLang="en-US" sz="1100" b="1" dirty="0" err="1">
                <a:solidFill>
                  <a:schemeClr val="accent3"/>
                </a:solidFill>
                <a:latin typeface="Noto Sans KR Medium" panose="020B0600000000000000" pitchFamily="34" charset="-128"/>
                <a:ea typeface="Noto Sans KR Medium" panose="020B0600000000000000" pitchFamily="34" charset="-128"/>
              </a:rPr>
              <a:t>모죽</a:t>
            </a:r>
            <a:endParaRPr lang="ko-KR" altLang="en-US" sz="1100" dirty="0">
              <a:solidFill>
                <a:schemeClr val="accent3"/>
              </a:solidFill>
              <a:latin typeface="Noto Sans KR Medium" panose="020B0600000000000000" pitchFamily="34" charset="-128"/>
              <a:ea typeface="Noto Sans KR Medium" panose="020B06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2E5B-A7A2-7EE1-38D0-67AFC0D22EB5}"/>
              </a:ext>
            </a:extLst>
          </p:cNvPr>
          <p:cNvSpPr txBox="1"/>
          <p:nvPr/>
        </p:nvSpPr>
        <p:spPr>
          <a:xfrm>
            <a:off x="9721971" y="6390536"/>
            <a:ext cx="23439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-US" altLang="ko-KR" sz="8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Mojuk</a:t>
            </a:r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90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DE833BC-71D0-EC8D-D05D-4E55ED4F69A5}"/>
              </a:ext>
            </a:extLst>
          </p:cNvPr>
          <p:cNvSpPr txBox="1"/>
          <p:nvPr/>
        </p:nvSpPr>
        <p:spPr>
          <a:xfrm>
            <a:off x="528000" y="6191819"/>
            <a:ext cx="27152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en" altLang="ko-KR" sz="800" dirty="0" err="1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EverLabs</a:t>
            </a:r>
            <a:r>
              <a:rPr lang="en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chemeClr val="bg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07DC73E-6DA0-CEF0-F76B-ED69BC17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3" y="0"/>
            <a:ext cx="12193473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A4E6ED-FD59-245F-9324-C211C42718F7}"/>
              </a:ext>
            </a:extLst>
          </p:cNvPr>
          <p:cNvSpPr txBox="1"/>
          <p:nvPr/>
        </p:nvSpPr>
        <p:spPr>
          <a:xfrm>
            <a:off x="10774392" y="6182862"/>
            <a:ext cx="1011087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15" name="직선 연결선 4">
            <a:extLst>
              <a:ext uri="{FF2B5EF4-FFF2-40B4-BE49-F238E27FC236}">
                <a16:creationId xmlns:a16="http://schemas.microsoft.com/office/drawing/2014/main" id="{6C9DD3DC-B09F-86AF-2ECC-645568D566EE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28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DFCE09-9B6F-F203-8775-F83A5659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C889F1-D12C-8B57-614D-E95ABB27255C}"/>
              </a:ext>
            </a:extLst>
          </p:cNvPr>
          <p:cNvSpPr txBox="1"/>
          <p:nvPr/>
        </p:nvSpPr>
        <p:spPr>
          <a:xfrm>
            <a:off x="10731260" y="6182862"/>
            <a:ext cx="1054219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3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1E8C5CE1-FB65-85AC-23FD-B8D85BD27EB1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369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8DCE8B43-FDEF-86AB-5ABF-70D8D6B8E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347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32570-607A-1712-C107-EF21CB4B1D4F}"/>
              </a:ext>
            </a:extLst>
          </p:cNvPr>
          <p:cNvSpPr txBox="1"/>
          <p:nvPr/>
        </p:nvSpPr>
        <p:spPr>
          <a:xfrm>
            <a:off x="10653623" y="6182862"/>
            <a:ext cx="1131857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4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2AA8B4BF-D803-5D89-CC96-3B49FC359BA5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52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148D624-EC3A-C2BF-58F1-A9D4EE573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5101A0-F328-0DF5-8C3E-7BF289EC8E6C}"/>
              </a:ext>
            </a:extLst>
          </p:cNvPr>
          <p:cNvSpPr txBox="1"/>
          <p:nvPr/>
        </p:nvSpPr>
        <p:spPr>
          <a:xfrm>
            <a:off x="10714008" y="6182862"/>
            <a:ext cx="1071471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5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C23FB2D2-F29C-80AC-BF44-E43E6D20A93D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902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3F9B9A3-E6FC-2F49-7F5C-9E01897F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70D47B-7D94-5DDD-EE2B-C0DDDBC36A43}"/>
              </a:ext>
            </a:extLst>
          </p:cNvPr>
          <p:cNvSpPr txBox="1"/>
          <p:nvPr/>
        </p:nvSpPr>
        <p:spPr>
          <a:xfrm>
            <a:off x="10714008" y="6182862"/>
            <a:ext cx="1071471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chemeClr val="bg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6</a:t>
            </a:r>
            <a:endParaRPr lang="ko-KR" altLang="en-US" sz="800" dirty="0">
              <a:solidFill>
                <a:schemeClr val="bg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B2DD86ED-CCB7-D919-0F3C-EE09CFCA4A5D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246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EE000E-56E1-B61D-A9E2-C0868D59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421D97-9EE2-264D-75D6-83C032A1608A}"/>
              </a:ext>
            </a:extLst>
          </p:cNvPr>
          <p:cNvSpPr txBox="1"/>
          <p:nvPr/>
        </p:nvSpPr>
        <p:spPr>
          <a:xfrm>
            <a:off x="10731260" y="6182862"/>
            <a:ext cx="1054219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7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11" name="직선 연결선 4">
            <a:extLst>
              <a:ext uri="{FF2B5EF4-FFF2-40B4-BE49-F238E27FC236}">
                <a16:creationId xmlns:a16="http://schemas.microsoft.com/office/drawing/2014/main" id="{3259F9B7-C6DA-FE85-5D26-D9C5205A6A60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43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9D417F4-64F5-9542-0A4F-CDB0865F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347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A52C92-1CF7-EB5D-5C54-92F3A25E9B9F}"/>
              </a:ext>
            </a:extLst>
          </p:cNvPr>
          <p:cNvSpPr txBox="1"/>
          <p:nvPr/>
        </p:nvSpPr>
        <p:spPr>
          <a:xfrm>
            <a:off x="10688128" y="6182862"/>
            <a:ext cx="1097351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8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EE992470-5954-6009-C720-027FA7542938}"/>
              </a:ext>
            </a:extLst>
          </p:cNvPr>
          <p:cNvCxnSpPr>
            <a:cxnSpLocks/>
          </p:cNvCxnSpPr>
          <p:nvPr/>
        </p:nvCxnSpPr>
        <p:spPr>
          <a:xfrm>
            <a:off x="587852" y="6450183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2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E48B216E-8726-2477-9743-D819CC87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53</Words>
  <Application>Microsoft Macintosh PowerPoint</Application>
  <PresentationFormat>와이드스크린</PresentationFormat>
  <Paragraphs>13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Noto Sans KR</vt:lpstr>
      <vt:lpstr>Noto Sans KR Light</vt:lpstr>
      <vt:lpstr>Noto Sans KR Medium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 MyeongHae</dc:creator>
  <cp:lastModifiedBy>Kan MyeongHae</cp:lastModifiedBy>
  <cp:revision>46</cp:revision>
  <dcterms:created xsi:type="dcterms:W3CDTF">2022-10-19T09:13:23Z</dcterms:created>
  <dcterms:modified xsi:type="dcterms:W3CDTF">2022-12-06T14:09:37Z</dcterms:modified>
</cp:coreProperties>
</file>